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719" r:id="rId2"/>
    <p:sldId id="739" r:id="rId3"/>
    <p:sldId id="741" r:id="rId4"/>
    <p:sldId id="700" r:id="rId5"/>
    <p:sldId id="740" r:id="rId6"/>
    <p:sldId id="554" r:id="rId7"/>
    <p:sldId id="555" r:id="rId8"/>
    <p:sldId id="72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1B8"/>
    <a:srgbClr val="FFFFFF"/>
    <a:srgbClr val="E5EDF1"/>
    <a:srgbClr val="3F4C5F"/>
    <a:srgbClr val="F5ADAD"/>
    <a:srgbClr val="F29394"/>
    <a:srgbClr val="C0C9D6"/>
    <a:srgbClr val="384557"/>
    <a:srgbClr val="52687E"/>
    <a:srgbClr val="455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0" autoAdjust="0"/>
    <p:restoredTop sz="97478" autoAdjust="0"/>
  </p:normalViewPr>
  <p:slideViewPr>
    <p:cSldViewPr snapToGrid="0">
      <p:cViewPr varScale="1">
        <p:scale>
          <a:sx n="159" d="100"/>
          <a:sy n="159" d="100"/>
        </p:scale>
        <p:origin x="12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28D9-ED5B-48CE-9506-3281BF65A093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1F02-9048-4106-B0FE-52E42B167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7B75-2F92-4A5B-A8B0-C20E2E016B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0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7384-AB88-4430-9558-26FA0C9F1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517C4-9EAA-43D4-BD6C-77FC3F4B2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6FFA-4E86-43A0-B5FD-2E698BFA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D713-33D6-4BDA-90A5-57A380F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8BB-0BA0-4E70-816C-1BD0CF4E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452-6FCC-48AC-9466-5CE6066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B884-0FFB-4298-B5AF-539C68B2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2A79-8D8A-4737-B004-6876977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F81-9283-44DD-A5ED-833DFE8C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D0BE-719C-4F72-8A00-156B9679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271A6-C490-40D7-ABDD-5DDF9535E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673-0BA0-4C3E-AD57-05BEB81E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CCF2-8864-414F-A5D7-103624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122-403A-40BF-A957-6533776A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FD97-38E7-41EE-B1A4-0F98C67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83C7-BA3D-4B8C-84C5-C7DA0D1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CDFB-95B9-46A3-8118-A3810D20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1554-26F6-412F-8F66-1EC3128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4B8D-C23A-468B-862A-F435E031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6D94-4900-4AA1-A65D-2AE6B3C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C8E-F563-47F4-A2F3-2447AC9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8692-1AD4-4B4F-A705-0C633B44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F3EE-629D-4759-AE3D-F3FEF60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CE02-A7A6-43D7-B212-F638971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32F6-FF8B-42F8-8FB7-D2E72897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180A-4AF2-48B8-A844-520DF84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D995-0399-46F0-BDB0-16082E57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7DED-1510-40CD-BB94-63A3E09CF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3F3F-6A18-4780-A0F1-492ADC5E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2B11-5BCE-485F-808D-02503849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21FB-B87D-48B1-8B30-C164826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D23-37FE-4801-88C3-E3E5693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D5B52-3A38-4D57-8921-2C5C451B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22B02-54A7-4BAB-8DD1-34BE6252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56D2-6C19-410D-9328-B76E9B72F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5E287-FD86-407F-A363-81A90D07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2E8E-02C0-4A35-9024-75B3D25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554CC-174D-4D22-BF3D-C74D200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4EAC1-2256-4784-A25C-BFA3135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2B26-8972-44EC-A004-E755FC19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829FC-D590-49C0-A4E4-907DD3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BD289-FA86-429B-A5E1-97EE5926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D4868-C5DE-4017-85A6-3EADCEA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5534E-1698-4C06-A366-238995A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CE57-6D76-4E60-AD14-9C70EA03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90EB-7363-4119-8C36-9F6F9FF4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F1E-6AA7-4A07-B27E-F5AB4791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A5BC-87D2-4BCC-BC46-69B5D81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39BB-22C1-4F9E-B3C0-D286D065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3EBB-CE6C-444B-829A-D9ABFC40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CD3-CB03-40E2-8B27-12443A7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7AACC-779A-48F1-AA8C-7736152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A3-E31C-4AB2-B2C9-80DA34B7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A04D-4E20-4C1C-9955-AEF5F8028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636D2-CBA0-4FEA-A90C-8E26CA9D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372A-113D-4AEA-B455-E3E0B278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4223-BB50-4012-9542-A862C1B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DCF99-CA34-44A5-B90C-8FB2B95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F3099-F264-42F1-8558-EDC8687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D9FB5-786D-4244-ACA8-7D28666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3A90-3B12-4EDC-8859-DA43EFA6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5286-528C-486C-95E6-C79F039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4369-B7B8-4379-BFA7-38CB181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909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69EA8-1DA7-41A0-91E7-30C260AA41E6}"/>
              </a:ext>
            </a:extLst>
          </p:cNvPr>
          <p:cNvSpPr/>
          <p:nvPr/>
        </p:nvSpPr>
        <p:spPr>
          <a:xfrm>
            <a:off x="10739535" y="6494096"/>
            <a:ext cx="1452465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Vafle Light VUT" pitchFamily="50" charset="0"/>
              </a:rPr>
              <a:t>Brno, 2022</a:t>
            </a:r>
            <a:endParaRPr lang="cs-CZ" sz="16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09AFF-1869-CADF-648C-7A20FD52EA03}"/>
              </a:ext>
            </a:extLst>
          </p:cNvPr>
          <p:cNvSpPr txBox="1"/>
          <p:nvPr/>
        </p:nvSpPr>
        <p:spPr>
          <a:xfrm>
            <a:off x="609600" y="2551837"/>
            <a:ext cx="1097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000" b="1" dirty="0">
                <a:solidFill>
                  <a:srgbClr val="384557"/>
                </a:solidFill>
                <a:latin typeface="Vafle Light VUT" pitchFamily="2" charset="2"/>
              </a:rPr>
              <a:t>Team Name: Project </a:t>
            </a:r>
            <a:r>
              <a:rPr lang="cs-CZ" sz="4000" b="1" dirty="0" err="1">
                <a:solidFill>
                  <a:srgbClr val="384557"/>
                </a:solidFill>
                <a:latin typeface="Vafle Light VUT" pitchFamily="2" charset="2"/>
              </a:rPr>
              <a:t>name</a:t>
            </a:r>
            <a:endParaRPr lang="en-US" sz="4000" b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endParaRPr lang="en-GB" sz="3600" b="1" i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r>
              <a:rPr lang="en-GB" sz="2000" dirty="0">
                <a:solidFill>
                  <a:srgbClr val="92A1B8"/>
                </a:solidFill>
                <a:latin typeface="Vafle Light VUT" pitchFamily="2" charset="2"/>
              </a:rPr>
              <a:t>Team members</a:t>
            </a:r>
            <a:endParaRPr lang="cs-CZ" sz="2000" dirty="0">
              <a:solidFill>
                <a:srgbClr val="92A1B8"/>
              </a:solidFill>
              <a:latin typeface="Vafle Light VUT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9519C-B9F3-A7C9-656A-C6F97022C5DE}"/>
              </a:ext>
            </a:extLst>
          </p:cNvPr>
          <p:cNvSpPr/>
          <p:nvPr/>
        </p:nvSpPr>
        <p:spPr>
          <a:xfrm>
            <a:off x="10399296" y="6403257"/>
            <a:ext cx="1792704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>
                <a:solidFill>
                  <a:srgbClr val="384557"/>
                </a:solidFill>
                <a:latin typeface="Vafle Light VUT" pitchFamily="50" charset="0"/>
              </a:rPr>
              <a:t>Brno</a:t>
            </a:r>
            <a:r>
              <a:rPr lang="en-GB" sz="1600" b="1" dirty="0">
                <a:solidFill>
                  <a:srgbClr val="384557"/>
                </a:solidFill>
                <a:latin typeface="Vafle Light VUT" pitchFamily="50" charset="0"/>
              </a:rPr>
              <a:t>, 2023</a:t>
            </a:r>
            <a:endParaRPr lang="cs-CZ" sz="1600" b="1" dirty="0">
              <a:solidFill>
                <a:srgbClr val="384557"/>
              </a:solidFill>
              <a:latin typeface="Vafle Light VUT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5DE050-9B1C-28B1-7D13-882E7CFE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8162" y="839188"/>
            <a:ext cx="1195676" cy="119860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124073-4E23-0CDB-E6B2-BA21DA1017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21" y="5636278"/>
            <a:ext cx="3066661" cy="5665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09D19C-086E-035D-7C81-5D1A4BF6C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3386" y="5435802"/>
            <a:ext cx="2625227" cy="967455"/>
          </a:xfrm>
          <a:prstGeom prst="rect">
            <a:avLst/>
          </a:prstGeom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4453C010-22CD-FD81-D47A-FEE0FC80E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64" y="5561202"/>
            <a:ext cx="1097746" cy="5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, building, roof&#10;&#10;Description automatically generated">
            <a:extLst>
              <a:ext uri="{FF2B5EF4-FFF2-40B4-BE49-F238E27FC236}">
                <a16:creationId xmlns:a16="http://schemas.microsoft.com/office/drawing/2014/main" id="{553D6069-AE3F-43AE-B0EA-2863DE69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6917" y="1459019"/>
            <a:ext cx="5113418" cy="383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Content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sp>
        <p:nvSpPr>
          <p:cNvPr id="90" name="Rectangle: Diagonal Corners Snipped 89">
            <a:extLst>
              <a:ext uri="{FF2B5EF4-FFF2-40B4-BE49-F238E27FC236}">
                <a16:creationId xmlns:a16="http://schemas.microsoft.com/office/drawing/2014/main" id="{92C5BF15-E74E-4ADD-A634-68C3C4FDCB15}"/>
              </a:ext>
            </a:extLst>
          </p:cNvPr>
          <p:cNvSpPr/>
          <p:nvPr/>
        </p:nvSpPr>
        <p:spPr>
          <a:xfrm>
            <a:off x="1531643" y="952489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/>
              </a:rPr>
              <a:t>Definition of the Problem, Related Work, etc.</a:t>
            </a:r>
          </a:p>
        </p:txBody>
      </p:sp>
      <p:sp>
        <p:nvSpPr>
          <p:cNvPr id="91" name="Rectangle: Diagonal Corners Snipped 90">
            <a:extLst>
              <a:ext uri="{FF2B5EF4-FFF2-40B4-BE49-F238E27FC236}">
                <a16:creationId xmlns:a16="http://schemas.microsoft.com/office/drawing/2014/main" id="{D03FCABF-4C91-4F19-9052-C2BA11806746}"/>
              </a:ext>
            </a:extLst>
          </p:cNvPr>
          <p:cNvSpPr/>
          <p:nvPr/>
        </p:nvSpPr>
        <p:spPr>
          <a:xfrm>
            <a:off x="787400" y="952489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1.</a:t>
            </a:r>
          </a:p>
        </p:txBody>
      </p:sp>
      <p:sp>
        <p:nvSpPr>
          <p:cNvPr id="94" name="Rectangle: Diagonal Corners Snipped 93">
            <a:extLst>
              <a:ext uri="{FF2B5EF4-FFF2-40B4-BE49-F238E27FC236}">
                <a16:creationId xmlns:a16="http://schemas.microsoft.com/office/drawing/2014/main" id="{9D2433F5-BA48-453E-9B59-B25E2DE8C560}"/>
              </a:ext>
            </a:extLst>
          </p:cNvPr>
          <p:cNvSpPr/>
          <p:nvPr/>
        </p:nvSpPr>
        <p:spPr>
          <a:xfrm>
            <a:off x="1531643" y="1475463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557"/>
                </a:solidFill>
                <a:latin typeface="Vafle Light VUT"/>
              </a:rPr>
              <a:t>Development Tools, Methods, etc.</a:t>
            </a:r>
            <a:endParaRPr lang="en-GB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95" name="Rectangle: Diagonal Corners Snipped 94">
            <a:extLst>
              <a:ext uri="{FF2B5EF4-FFF2-40B4-BE49-F238E27FC236}">
                <a16:creationId xmlns:a16="http://schemas.microsoft.com/office/drawing/2014/main" id="{23F16231-0E80-46D0-B4AD-398DD5EED55A}"/>
              </a:ext>
            </a:extLst>
          </p:cNvPr>
          <p:cNvSpPr/>
          <p:nvPr/>
        </p:nvSpPr>
        <p:spPr>
          <a:xfrm>
            <a:off x="787400" y="1475463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2.</a:t>
            </a:r>
          </a:p>
        </p:txBody>
      </p:sp>
      <p:sp>
        <p:nvSpPr>
          <p:cNvPr id="118" name="Rectangle: Diagonal Corners Snipped 117">
            <a:extLst>
              <a:ext uri="{FF2B5EF4-FFF2-40B4-BE49-F238E27FC236}">
                <a16:creationId xmlns:a16="http://schemas.microsoft.com/office/drawing/2014/main" id="{AEB7CC90-F23A-43C3-B81E-E8945915673C}"/>
              </a:ext>
            </a:extLst>
          </p:cNvPr>
          <p:cNvSpPr/>
          <p:nvPr/>
        </p:nvSpPr>
        <p:spPr>
          <a:xfrm>
            <a:off x="1531643" y="1998437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/>
              </a:rPr>
              <a:t>Design and Implementation of a Functional Solution</a:t>
            </a:r>
          </a:p>
        </p:txBody>
      </p:sp>
      <p:sp>
        <p:nvSpPr>
          <p:cNvPr id="119" name="Rectangle: Diagonal Corners Snipped 118">
            <a:extLst>
              <a:ext uri="{FF2B5EF4-FFF2-40B4-BE49-F238E27FC236}">
                <a16:creationId xmlns:a16="http://schemas.microsoft.com/office/drawing/2014/main" id="{D31DA6F8-375C-49DF-ACF6-F9EABDAE7169}"/>
              </a:ext>
            </a:extLst>
          </p:cNvPr>
          <p:cNvSpPr/>
          <p:nvPr/>
        </p:nvSpPr>
        <p:spPr>
          <a:xfrm>
            <a:off x="787400" y="1998437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3.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 dirty="0" err="1">
                <a:solidFill>
                  <a:srgbClr val="C0C9D6"/>
                </a:solidFill>
                <a:latin typeface="Vafle Light VUT" pitchFamily="50" charset="0"/>
              </a:rPr>
              <a:t>TeamName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X/Y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Content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FD07C620-39AE-47E8-A8E4-375F413F7734}"/>
              </a:ext>
            </a:extLst>
          </p:cNvPr>
          <p:cNvSpPr/>
          <p:nvPr/>
        </p:nvSpPr>
        <p:spPr>
          <a:xfrm>
            <a:off x="1531643" y="2546750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384557"/>
                </a:solidFill>
                <a:latin typeface="Vafle Light VUT"/>
              </a:rPr>
              <a:t>Experiments</a:t>
            </a:r>
            <a:r>
              <a:rPr lang="cs-CZ" dirty="0">
                <a:solidFill>
                  <a:srgbClr val="384557"/>
                </a:solidFill>
                <a:latin typeface="Vafle Light VUT"/>
              </a:rPr>
              <a:t> and </a:t>
            </a:r>
            <a:r>
              <a:rPr lang="cs-CZ" dirty="0" err="1">
                <a:solidFill>
                  <a:srgbClr val="384557"/>
                </a:solidFill>
                <a:latin typeface="Vafle Light VUT"/>
              </a:rPr>
              <a:t>Results</a:t>
            </a:r>
            <a:endParaRPr lang="en-GB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90466214-EB77-4C76-87D3-376E4DE62AE4}"/>
              </a:ext>
            </a:extLst>
          </p:cNvPr>
          <p:cNvSpPr/>
          <p:nvPr/>
        </p:nvSpPr>
        <p:spPr>
          <a:xfrm>
            <a:off x="787400" y="2546750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1A83FA1-D390-6011-954E-FCE3B6752A8E}"/>
              </a:ext>
            </a:extLst>
          </p:cNvPr>
          <p:cNvSpPr/>
          <p:nvPr/>
        </p:nvSpPr>
        <p:spPr>
          <a:xfrm>
            <a:off x="1531643" y="4629205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84557"/>
                </a:solidFill>
                <a:latin typeface="Vafle Light VUT"/>
              </a:rPr>
              <a:t>Conclusion and Future Work</a:t>
            </a:r>
            <a:endParaRPr lang="en-GB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11035182-8BCB-F4A0-D172-13E2A7C7CD88}"/>
              </a:ext>
            </a:extLst>
          </p:cNvPr>
          <p:cNvSpPr/>
          <p:nvPr/>
        </p:nvSpPr>
        <p:spPr>
          <a:xfrm>
            <a:off x="787400" y="4629205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537179FD-9ABD-09F0-8470-0D1DF8EC2425}"/>
              </a:ext>
            </a:extLst>
          </p:cNvPr>
          <p:cNvSpPr/>
          <p:nvPr/>
        </p:nvSpPr>
        <p:spPr>
          <a:xfrm>
            <a:off x="2193795" y="3072381"/>
            <a:ext cx="47976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/>
              </a:rPr>
              <a:t>Verification and Validation of Simulation Models</a:t>
            </a: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91E760B2-A9CB-1F33-097D-57C054B9F2D6}"/>
              </a:ext>
            </a:extLst>
          </p:cNvPr>
          <p:cNvSpPr/>
          <p:nvPr/>
        </p:nvSpPr>
        <p:spPr>
          <a:xfrm>
            <a:off x="1531642" y="3072381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2.1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F94D7E25-E2DD-1EFF-CC1A-62F4863EE717}"/>
              </a:ext>
            </a:extLst>
          </p:cNvPr>
          <p:cNvSpPr/>
          <p:nvPr/>
        </p:nvSpPr>
        <p:spPr>
          <a:xfrm>
            <a:off x="2193795" y="3569915"/>
            <a:ext cx="47976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92A1B8"/>
                </a:solidFill>
                <a:latin typeface="Vafle Light VUT"/>
              </a:rPr>
              <a:t>Real – World Test (optional)</a:t>
            </a:r>
            <a:endParaRPr lang="en-GB" sz="16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86C557E8-C27C-34B5-2F7F-25D7252C7232}"/>
              </a:ext>
            </a:extLst>
          </p:cNvPr>
          <p:cNvSpPr/>
          <p:nvPr/>
        </p:nvSpPr>
        <p:spPr>
          <a:xfrm>
            <a:off x="1531642" y="3569915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2.</a:t>
            </a:r>
            <a:r>
              <a:rPr lang="cs-CZ" sz="1600" dirty="0">
                <a:solidFill>
                  <a:srgbClr val="92A1B8"/>
                </a:solidFill>
                <a:latin typeface="Vafle Light VUT" pitchFamily="2" charset="2"/>
              </a:rPr>
              <a:t>2</a:t>
            </a:r>
            <a:endParaRPr lang="en-GB" sz="16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D2BDAAEE-F84E-6DCD-EAC9-F0F860563530}"/>
              </a:ext>
            </a:extLst>
          </p:cNvPr>
          <p:cNvSpPr/>
          <p:nvPr/>
        </p:nvSpPr>
        <p:spPr>
          <a:xfrm>
            <a:off x="2193795" y="4099560"/>
            <a:ext cx="47976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92A1B8"/>
                </a:solidFill>
                <a:latin typeface="Vafle Light VUT"/>
              </a:rPr>
              <a:t>Advantages / Disadvantages</a:t>
            </a:r>
            <a:endParaRPr lang="en-GB" sz="16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60AD5C53-7389-7472-386C-C502F52C3405}"/>
              </a:ext>
            </a:extLst>
          </p:cNvPr>
          <p:cNvSpPr/>
          <p:nvPr/>
        </p:nvSpPr>
        <p:spPr>
          <a:xfrm>
            <a:off x="1531642" y="4099560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2.</a:t>
            </a:r>
            <a:r>
              <a:rPr lang="cs-CZ" sz="1600" dirty="0">
                <a:solidFill>
                  <a:srgbClr val="92A1B8"/>
                </a:solidFill>
                <a:latin typeface="Vafle Light VUT" pitchFamily="2" charset="2"/>
              </a:rPr>
              <a:t>2</a:t>
            </a:r>
            <a:endParaRPr lang="en-GB" sz="16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AAA512BD-F3B8-D51E-FB8F-0081467290A3}"/>
              </a:ext>
            </a:extLst>
          </p:cNvPr>
          <p:cNvSpPr/>
          <p:nvPr/>
        </p:nvSpPr>
        <p:spPr>
          <a:xfrm>
            <a:off x="2193795" y="5174637"/>
            <a:ext cx="47976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92A1B8"/>
                </a:solidFill>
                <a:latin typeface="Vafle Light VUT"/>
              </a:rPr>
              <a:t>Video</a:t>
            </a:r>
            <a:endParaRPr lang="en-GB" sz="16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7A94EE84-7AAF-C89D-0C8E-071BA91FF119}"/>
              </a:ext>
            </a:extLst>
          </p:cNvPr>
          <p:cNvSpPr/>
          <p:nvPr/>
        </p:nvSpPr>
        <p:spPr>
          <a:xfrm>
            <a:off x="1531642" y="5174637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366663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rgbClr val="384557"/>
                </a:solidFill>
                <a:latin typeface="Vafle Light VUT" pitchFamily="2" charset="2"/>
              </a:rPr>
              <a:t>Title of Part X</a:t>
            </a:r>
          </a:p>
        </p:txBody>
      </p:sp>
    </p:spTree>
    <p:extLst>
      <p:ext uri="{BB962C8B-B14F-4D97-AF65-F5344CB8AC3E}">
        <p14:creationId xmlns:p14="http://schemas.microsoft.com/office/powerpoint/2010/main" val="6231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Title of Part X: Supplementary Description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 dirty="0" err="1">
                <a:solidFill>
                  <a:srgbClr val="C0C9D6"/>
                </a:solidFill>
                <a:latin typeface="Vafle Light VUT" pitchFamily="50" charset="0"/>
              </a:rPr>
              <a:t>TeamName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X/Y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Title of Part X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Text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92A1B8"/>
                  </a:solidFill>
                  <a:latin typeface="Vafle Light VUT" pitchFamily="2" charset="2"/>
                </a:rPr>
                <a:t>Text ….</a:t>
              </a: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8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5868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Thank You!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74CE9-53F9-4B6B-B4F2-E4AA869D1E4C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BA53-FE65-43E6-8670-8AB2AF61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17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6049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3F41F-B56E-48CD-AAB0-306CABFCC3F4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D0F4A-56CA-43CA-A401-FFB3FF07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22637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023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3711</TotalTime>
  <Words>142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Vafle Light VUT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Parák</dc:creator>
  <cp:lastModifiedBy>Parák Roman (184605)</cp:lastModifiedBy>
  <cp:revision>955</cp:revision>
  <dcterms:created xsi:type="dcterms:W3CDTF">2018-09-08T12:14:52Z</dcterms:created>
  <dcterms:modified xsi:type="dcterms:W3CDTF">2023-02-01T14:49:44Z</dcterms:modified>
</cp:coreProperties>
</file>